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4" r:id="rId3"/>
    <p:sldId id="281" r:id="rId4"/>
    <p:sldId id="282" r:id="rId5"/>
    <p:sldId id="283" r:id="rId6"/>
    <p:sldId id="286" r:id="rId7"/>
    <p:sldId id="285" r:id="rId8"/>
    <p:sldId id="273" r:id="rId9"/>
    <p:sldId id="257" r:id="rId10"/>
    <p:sldId id="258" r:id="rId11"/>
    <p:sldId id="259" r:id="rId12"/>
    <p:sldId id="260" r:id="rId13"/>
    <p:sldId id="276" r:id="rId14"/>
    <p:sldId id="277" r:id="rId15"/>
    <p:sldId id="261" r:id="rId16"/>
    <p:sldId id="262" r:id="rId17"/>
    <p:sldId id="263" r:id="rId18"/>
    <p:sldId id="278" r:id="rId19"/>
    <p:sldId id="279" r:id="rId20"/>
    <p:sldId id="280" r:id="rId21"/>
    <p:sldId id="264" r:id="rId22"/>
    <p:sldId id="265" r:id="rId23"/>
    <p:sldId id="266" r:id="rId24"/>
    <p:sldId id="267" r:id="rId25"/>
    <p:sldId id="268" r:id="rId26"/>
    <p:sldId id="269" r:id="rId27"/>
    <p:sldId id="274" r:id="rId28"/>
    <p:sldId id="271" r:id="rId29"/>
    <p:sldId id="272" r:id="rId30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719"/>
  </p:normalViewPr>
  <p:slideViewPr>
    <p:cSldViewPr>
      <p:cViewPr varScale="1">
        <p:scale>
          <a:sx n="103" d="100"/>
          <a:sy n="103" d="100"/>
        </p:scale>
        <p:origin x="514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3233" y="2012696"/>
            <a:ext cx="5405933" cy="78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6B14B0-5DCE-5ECF-E01C-55F514C4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368BF31-9C69-4F40-BAE0-38819537FB77}"/>
              </a:ext>
            </a:extLst>
          </p:cNvPr>
          <p:cNvSpPr/>
          <p:nvPr/>
        </p:nvSpPr>
        <p:spPr>
          <a:xfrm>
            <a:off x="-914400" y="0"/>
            <a:ext cx="10058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/>
              <a:t>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4FB7E-99DF-1157-5E74-CAE05270D0B2}"/>
              </a:ext>
            </a:extLst>
          </p:cNvPr>
          <p:cNvSpPr txBox="1"/>
          <p:nvPr/>
        </p:nvSpPr>
        <p:spPr>
          <a:xfrm>
            <a:off x="389890" y="1447800"/>
            <a:ext cx="6992620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Elephant Pro" pitchFamily="2" charset="0"/>
              </a:rPr>
              <a:t>God’s Great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F6DAC-842D-FAC1-C5C8-FE748D03A4E3}"/>
              </a:ext>
            </a:extLst>
          </p:cNvPr>
          <p:cNvSpPr txBox="1"/>
          <p:nvPr/>
        </p:nvSpPr>
        <p:spPr>
          <a:xfrm>
            <a:off x="2354542" y="8102768"/>
            <a:ext cx="3520516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Elephant Pro" pitchFamily="2" charset="0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300494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536" y="999728"/>
            <a:ext cx="5266944" cy="7667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750" y="999319"/>
            <a:ext cx="5240731" cy="7545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536" y="999728"/>
            <a:ext cx="5266944" cy="7624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E2A58-9B9F-C446-8808-452F3D1BD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AF451-776F-0E4D-B94F-6A5E2418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838200"/>
            <a:ext cx="553720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051" y="999504"/>
            <a:ext cx="5205608" cy="625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1EE2F2-051D-364A-8DA6-69178F99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28700"/>
            <a:ext cx="5308600" cy="7962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A8A89-62BB-5C4D-9531-9C44973C3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990600"/>
            <a:ext cx="5435600" cy="8153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FE057-7BC0-AE4D-A971-112F486A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99060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03BBF-74F7-F64F-AD30-425C254F6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43000"/>
            <a:ext cx="5715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2BFB6-3894-30A8-20D3-61A515E8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497" y="0"/>
            <a:ext cx="8325566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8529C-E0CA-DA4A-A166-CF934E936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990600"/>
            <a:ext cx="53848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536" y="999728"/>
            <a:ext cx="5266944" cy="722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536" y="999728"/>
            <a:ext cx="5266944" cy="470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3183" y="993664"/>
            <a:ext cx="5264127" cy="514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566" y="993431"/>
            <a:ext cx="5299191" cy="7459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750" y="999319"/>
            <a:ext cx="5240731" cy="7387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3183" y="993664"/>
            <a:ext cx="5264127" cy="6066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EFD63-A66E-2C4E-BFB6-C27AB3B0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533400"/>
            <a:ext cx="58420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6E8DE-B03B-AC4F-8084-AC8FABBB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3900"/>
            <a:ext cx="5715000" cy="8572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62" y="6819392"/>
            <a:ext cx="2054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0" dirty="0">
                <a:latin typeface="Palatino Linotype"/>
                <a:cs typeface="Palatino Linotype"/>
              </a:rPr>
              <a:t>k</a:t>
            </a:r>
            <a:r>
              <a:rPr sz="3600" b="1" spc="365" dirty="0">
                <a:latin typeface="Palatino Linotype"/>
                <a:cs typeface="Palatino Linotype"/>
              </a:rPr>
              <a:t>at</a:t>
            </a:r>
            <a:r>
              <a:rPr sz="3600" b="1" spc="160" dirty="0">
                <a:latin typeface="Palatino Linotype"/>
                <a:cs typeface="Palatino Linotype"/>
              </a:rPr>
              <a:t>w</a:t>
            </a:r>
            <a:r>
              <a:rPr sz="3600" b="1" spc="40" dirty="0">
                <a:latin typeface="Palatino Linotype"/>
                <a:cs typeface="Palatino Linotype"/>
              </a:rPr>
              <a:t>.</a:t>
            </a:r>
            <a:r>
              <a:rPr sz="3600" b="1" spc="155" dirty="0">
                <a:latin typeface="Palatino Linotype"/>
                <a:cs typeface="Palatino Linotype"/>
              </a:rPr>
              <a:t>org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9597" y="1844575"/>
            <a:ext cx="4052774" cy="40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 wearing a hat&#10;&#10;Description automatically generated">
            <a:extLst>
              <a:ext uri="{FF2B5EF4-FFF2-40B4-BE49-F238E27FC236}">
                <a16:creationId xmlns:a16="http://schemas.microsoft.com/office/drawing/2014/main" id="{3A02BFB6-3894-30A8-20D3-61A515E8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912" y="0"/>
            <a:ext cx="8772396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ith a crown&#10;&#10;Description automatically generated">
            <a:extLst>
              <a:ext uri="{FF2B5EF4-FFF2-40B4-BE49-F238E27FC236}">
                <a16:creationId xmlns:a16="http://schemas.microsoft.com/office/drawing/2014/main" id="{65C6D3F2-1CD5-C040-07F2-1F622A3C0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952500"/>
            <a:ext cx="81534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ith a crown&#10;&#10;Description automatically generated">
            <a:extLst>
              <a:ext uri="{FF2B5EF4-FFF2-40B4-BE49-F238E27FC236}">
                <a16:creationId xmlns:a16="http://schemas.microsoft.com/office/drawing/2014/main" id="{65C6D3F2-1CD5-C040-07F2-1F622A3C0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0" y="952500"/>
            <a:ext cx="81534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5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F788D-383D-69F6-3311-728B10E5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1447800"/>
            <a:ext cx="6995160" cy="7663636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bg2"/>
                </a:solidFill>
                <a:latin typeface="Elephant Pro" pitchFamily="2" charset="0"/>
              </a:rPr>
              <a:t>If you had a camera and took</a:t>
            </a:r>
            <a:r>
              <a:rPr lang="en-US" sz="6000" dirty="0">
                <a:solidFill>
                  <a:schemeClr val="bg2"/>
                </a:solidFill>
                <a:effectLst/>
                <a:latin typeface="Elephant Pro" pitchFamily="2" charset="0"/>
              </a:rPr>
              <a:t> a snap shot of</a:t>
            </a:r>
            <a:r>
              <a:rPr lang="en-US" sz="6000" dirty="0">
                <a:solidFill>
                  <a:schemeClr val="bg2"/>
                </a:solidFill>
                <a:latin typeface="Elephant Pro" pitchFamily="2" charset="0"/>
              </a:rPr>
              <a:t> </a:t>
            </a:r>
            <a:r>
              <a:rPr lang="en-US" sz="6000" dirty="0">
                <a:solidFill>
                  <a:schemeClr val="bg2"/>
                </a:solidFill>
                <a:effectLst/>
                <a:latin typeface="Elephant Pro" pitchFamily="2" charset="0"/>
              </a:rPr>
              <a:t>your ministry,</a:t>
            </a:r>
          </a:p>
          <a:p>
            <a:pPr algn="ctr"/>
            <a:r>
              <a:rPr lang="en-US" sz="6000" dirty="0">
                <a:solidFill>
                  <a:schemeClr val="bg2"/>
                </a:solidFill>
                <a:latin typeface="Elephant Pro" pitchFamily="2" charset="0"/>
              </a:rPr>
              <a:t>d</a:t>
            </a:r>
            <a:r>
              <a:rPr lang="en-US" sz="6000" dirty="0">
                <a:solidFill>
                  <a:schemeClr val="bg2"/>
                </a:solidFill>
                <a:effectLst/>
                <a:latin typeface="Elephant Pro" pitchFamily="2" charset="0"/>
              </a:rPr>
              <a:t>escribe what’s in the</a:t>
            </a:r>
            <a:r>
              <a:rPr lang="en-US" sz="6000" dirty="0">
                <a:solidFill>
                  <a:schemeClr val="bg2"/>
                </a:solidFill>
                <a:latin typeface="Elephant Pro" pitchFamily="2" charset="0"/>
              </a:rPr>
              <a:t> </a:t>
            </a:r>
            <a:r>
              <a:rPr lang="en-US" sz="6000" dirty="0">
                <a:solidFill>
                  <a:schemeClr val="bg2"/>
                </a:solidFill>
                <a:effectLst/>
                <a:latin typeface="Elephant Pro" pitchFamily="2" charset="0"/>
              </a:rPr>
              <a:t>picture and write some things in the chat.</a:t>
            </a:r>
          </a:p>
          <a:p>
            <a:pPr marL="0" algn="l" rt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6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914400" y="0"/>
            <a:ext cx="10058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/>
              <a:t>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982DF-2F1A-8093-5F10-657CE791FFA8}"/>
              </a:ext>
            </a:extLst>
          </p:cNvPr>
          <p:cNvSpPr txBox="1"/>
          <p:nvPr/>
        </p:nvSpPr>
        <p:spPr>
          <a:xfrm>
            <a:off x="389890" y="1447800"/>
            <a:ext cx="6992620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Elephant Pro" pitchFamily="2" charset="0"/>
              </a:rPr>
              <a:t>God’s Great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A34B3-E9BB-9450-A17D-A8FA8E47704A}"/>
              </a:ext>
            </a:extLst>
          </p:cNvPr>
          <p:cNvSpPr txBox="1"/>
          <p:nvPr/>
        </p:nvSpPr>
        <p:spPr>
          <a:xfrm>
            <a:off x="2354542" y="8102768"/>
            <a:ext cx="3520516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Elephant Pro" pitchFamily="2" charset="0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371724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5F150B-21FE-5642-972F-8D27D2C2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060" y="912875"/>
            <a:ext cx="5391912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11326</TotalTime>
  <Words>40</Words>
  <Application>Microsoft Macintosh PowerPoint</Application>
  <PresentationFormat>Custom</PresentationFormat>
  <Paragraphs>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Elephant Pro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drawings only.docx</dc:title>
  <cp:lastModifiedBy>Gary Strudler</cp:lastModifiedBy>
  <cp:revision>19</cp:revision>
  <dcterms:created xsi:type="dcterms:W3CDTF">2021-02-17T20:22:25Z</dcterms:created>
  <dcterms:modified xsi:type="dcterms:W3CDTF">2024-01-30T18:06:47Z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Word</vt:lpwstr>
  </property>
  <property fmtid="{D5CDD505-2E9C-101B-9397-08002B2CF9AE}" pid="4" name="LastSaved">
    <vt:filetime>2021-02-17T00:00:00Z</vt:filetime>
  </property>
</Properties>
</file>