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6858000" cx="12192000"/>
  <p:notesSz cx="6858000" cy="9144000"/>
  <p:embeddedFontLst>
    <p:embeddedFont>
      <p:font typeface="Corben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0" roundtripDataSignature="AMtx7mgQWsYsSVkKj3rwZ2/uroJyaZLSZ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Corben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0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2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3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3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3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6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7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.png"/><Relationship Id="rId7" Type="http://schemas.openxmlformats.org/officeDocument/2006/relationships/image" Target="../media/image11.png"/><Relationship Id="rId8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6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7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/>
        </p:nvSpPr>
        <p:spPr>
          <a:xfrm>
            <a:off x="1952609" y="3017133"/>
            <a:ext cx="7992188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00" u="none" cap="none" strike="noStrik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KIDStory@Church: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00" u="none" cap="none" strike="noStrik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A Roadmap to Success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9837"/>
            <a:ext cx="12192000" cy="6877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050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816792"/>
            <a:ext cx="12192001" cy="796709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1"/>
          <p:cNvSpPr txBox="1"/>
          <p:nvPr/>
        </p:nvSpPr>
        <p:spPr>
          <a:xfrm>
            <a:off x="10885518" y="5441216"/>
            <a:ext cx="95090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Pg 4</a:t>
            </a:r>
            <a:endParaRPr/>
          </a:p>
        </p:txBody>
      </p:sp>
      <p:sp>
        <p:nvSpPr>
          <p:cNvPr id="175" name="Google Shape;175;p11"/>
          <p:cNvSpPr txBox="1"/>
          <p:nvPr/>
        </p:nvSpPr>
        <p:spPr>
          <a:xfrm>
            <a:off x="1031904" y="5964436"/>
            <a:ext cx="1116009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The bumps I am experiencing are ________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75B5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"/>
          <p:cNvSpPr txBox="1"/>
          <p:nvPr>
            <p:ph type="title"/>
          </p:nvPr>
        </p:nvSpPr>
        <p:spPr>
          <a:xfrm>
            <a:off x="7388352" y="1693253"/>
            <a:ext cx="4739640" cy="9541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 Rounded"/>
              <a:buNone/>
            </a:pPr>
            <a:br>
              <a:rPr b="1" lang="en-US" sz="48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br>
              <a:rPr b="1" lang="en-US" sz="48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br>
              <a:rPr b="1" lang="en-US" sz="48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b="1" lang="en-US" sz="48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Fork in the Road</a:t>
            </a:r>
            <a:br>
              <a:rPr b="1" lang="en-US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br>
              <a:rPr b="1" lang="en-US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b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" name="Google Shape;18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72817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2"/>
          <p:cNvSpPr txBox="1"/>
          <p:nvPr/>
        </p:nvSpPr>
        <p:spPr>
          <a:xfrm>
            <a:off x="7768994" y="4210633"/>
            <a:ext cx="442300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options do we have?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2"/>
          <p:cNvSpPr txBox="1"/>
          <p:nvPr/>
        </p:nvSpPr>
        <p:spPr>
          <a:xfrm>
            <a:off x="7768994" y="3072384"/>
            <a:ext cx="4423006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decisions do we need to make?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2"/>
          <p:cNvSpPr txBox="1"/>
          <p:nvPr/>
        </p:nvSpPr>
        <p:spPr>
          <a:xfrm>
            <a:off x="10885518" y="5441216"/>
            <a:ext cx="95090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Pg 5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9837"/>
            <a:ext cx="12192000" cy="6877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75B5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"/>
          <p:cNvSpPr txBox="1"/>
          <p:nvPr>
            <p:ph type="title"/>
          </p:nvPr>
        </p:nvSpPr>
        <p:spPr>
          <a:xfrm>
            <a:off x="1281113" y="2417762"/>
            <a:ext cx="340518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 Rounded"/>
              <a:buNone/>
            </a:pPr>
            <a:r>
              <a:rPr b="1" lang="en-US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Obstacles</a:t>
            </a:r>
            <a:endParaRPr/>
          </a:p>
        </p:txBody>
      </p:sp>
      <p:pic>
        <p:nvPicPr>
          <p:cNvPr id="195" name="Google Shape;19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4089" y="-1004645"/>
            <a:ext cx="7010400" cy="8762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75B5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5"/>
          <p:cNvSpPr txBox="1"/>
          <p:nvPr>
            <p:ph type="title"/>
          </p:nvPr>
        </p:nvSpPr>
        <p:spPr>
          <a:xfrm>
            <a:off x="7119941" y="2446337"/>
            <a:ext cx="370998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 Rounded"/>
              <a:buNone/>
            </a:pPr>
            <a:r>
              <a:rPr b="1" lang="en-US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Why choose KIDStory</a:t>
            </a:r>
            <a:endParaRPr b="1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1" name="Google Shape;20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5700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3FDD6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6"/>
          <p:cNvSpPr txBox="1"/>
          <p:nvPr>
            <p:ph type="title"/>
          </p:nvPr>
        </p:nvSpPr>
        <p:spPr>
          <a:xfrm>
            <a:off x="692560" y="152540"/>
            <a:ext cx="715365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5400"/>
              <a:buFont typeface="Corben"/>
              <a:buNone/>
            </a:pPr>
            <a:r>
              <a:rPr lang="en-US" sz="5400">
                <a:solidFill>
                  <a:srgbClr val="757070"/>
                </a:solidFill>
                <a:latin typeface="Corben"/>
                <a:ea typeface="Corben"/>
                <a:cs typeface="Corben"/>
                <a:sym typeface="Corben"/>
              </a:rPr>
              <a:t>CORE ESSENTIALS</a:t>
            </a:r>
            <a:endParaRPr/>
          </a:p>
        </p:txBody>
      </p:sp>
      <p:pic>
        <p:nvPicPr>
          <p:cNvPr id="207" name="Google Shape;20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5321" y="1300165"/>
            <a:ext cx="3145334" cy="2256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58445" y="3315482"/>
            <a:ext cx="4253630" cy="3050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45450" y="332216"/>
            <a:ext cx="4866379" cy="3490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60048" y="3189436"/>
            <a:ext cx="4610609" cy="3307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80655" y="1069752"/>
            <a:ext cx="4866379" cy="3490468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6"/>
          <p:cNvSpPr txBox="1"/>
          <p:nvPr/>
        </p:nvSpPr>
        <p:spPr>
          <a:xfrm>
            <a:off x="1216400" y="3429000"/>
            <a:ext cx="3375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757070"/>
                </a:solidFill>
                <a:latin typeface="Corben"/>
                <a:ea typeface="Corben"/>
                <a:cs typeface="Corben"/>
                <a:sym typeface="Corben"/>
              </a:rPr>
              <a:t>Bible Centered</a:t>
            </a:r>
            <a:endParaRPr/>
          </a:p>
        </p:txBody>
      </p:sp>
      <p:sp>
        <p:nvSpPr>
          <p:cNvPr id="213" name="Google Shape;213;p16"/>
          <p:cNvSpPr txBox="1"/>
          <p:nvPr/>
        </p:nvSpPr>
        <p:spPr>
          <a:xfrm>
            <a:off x="5497074" y="4329125"/>
            <a:ext cx="2199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757070"/>
                </a:solidFill>
                <a:latin typeface="Corben"/>
                <a:ea typeface="Corben"/>
                <a:cs typeface="Corben"/>
                <a:sym typeface="Corben"/>
              </a:rPr>
              <a:t>Spirit Led</a:t>
            </a:r>
            <a:endParaRPr/>
          </a:p>
        </p:txBody>
      </p:sp>
      <p:sp>
        <p:nvSpPr>
          <p:cNvPr id="214" name="Google Shape;214;p16"/>
          <p:cNvSpPr txBox="1"/>
          <p:nvPr/>
        </p:nvSpPr>
        <p:spPr>
          <a:xfrm>
            <a:off x="8432725" y="3162100"/>
            <a:ext cx="2333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757070"/>
                </a:solidFill>
                <a:latin typeface="Corben"/>
                <a:ea typeface="Corben"/>
                <a:cs typeface="Corben"/>
                <a:sym typeface="Corben"/>
              </a:rPr>
              <a:t>Relational</a:t>
            </a:r>
            <a:endParaRPr/>
          </a:p>
        </p:txBody>
      </p:sp>
      <p:sp>
        <p:nvSpPr>
          <p:cNvPr id="215" name="Google Shape;215;p16"/>
          <p:cNvSpPr txBox="1"/>
          <p:nvPr/>
        </p:nvSpPr>
        <p:spPr>
          <a:xfrm>
            <a:off x="3374603" y="5970950"/>
            <a:ext cx="121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757070"/>
                </a:solidFill>
                <a:latin typeface="Corben"/>
                <a:ea typeface="Corben"/>
                <a:cs typeface="Corben"/>
                <a:sym typeface="Corben"/>
              </a:rPr>
              <a:t>FUN</a:t>
            </a:r>
            <a:endParaRPr/>
          </a:p>
        </p:txBody>
      </p:sp>
      <p:sp>
        <p:nvSpPr>
          <p:cNvPr id="216" name="Google Shape;216;p16"/>
          <p:cNvSpPr txBox="1"/>
          <p:nvPr/>
        </p:nvSpPr>
        <p:spPr>
          <a:xfrm>
            <a:off x="8591500" y="6062150"/>
            <a:ext cx="287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757070"/>
                </a:solidFill>
                <a:latin typeface="Corben"/>
                <a:ea typeface="Corben"/>
                <a:cs typeface="Corben"/>
                <a:sym typeface="Corben"/>
              </a:rPr>
              <a:t>Reproducing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9837"/>
            <a:ext cx="12192000" cy="6877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635000"/>
            <a:ext cx="12192000" cy="81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8"/>
          <p:cNvSpPr txBox="1"/>
          <p:nvPr/>
        </p:nvSpPr>
        <p:spPr>
          <a:xfrm>
            <a:off x="406400" y="6005689"/>
            <a:ext cx="749423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My current obstacles are ……</a:t>
            </a:r>
            <a:endParaRPr/>
          </a:p>
        </p:txBody>
      </p:sp>
      <p:sp>
        <p:nvSpPr>
          <p:cNvPr id="228" name="Google Shape;228;p18"/>
          <p:cNvSpPr txBox="1"/>
          <p:nvPr/>
        </p:nvSpPr>
        <p:spPr>
          <a:xfrm>
            <a:off x="10464012" y="6596390"/>
            <a:ext cx="95090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Pg 6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13084878" cy="8723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2"/>
          <p:cNvGrpSpPr/>
          <p:nvPr/>
        </p:nvGrpSpPr>
        <p:grpSpPr>
          <a:xfrm>
            <a:off x="405765" y="719773"/>
            <a:ext cx="3649345" cy="2322195"/>
            <a:chOff x="-107" y="0"/>
            <a:chExt cx="5747" cy="3657"/>
          </a:xfrm>
        </p:grpSpPr>
        <p:pic>
          <p:nvPicPr>
            <p:cNvPr id="91" name="Google Shape;91;p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5640" cy="3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" name="Google Shape;92;p2"/>
            <p:cNvSpPr txBox="1"/>
            <p:nvPr/>
          </p:nvSpPr>
          <p:spPr>
            <a:xfrm>
              <a:off x="-107" y="653"/>
              <a:ext cx="5640" cy="30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198755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000" u="none" cap="none" strike="noStrike">
                  <a:solidFill>
                    <a:schemeClr val="dk1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W84IT</a:t>
              </a:r>
              <a:endParaRPr b="0" i="0" sz="6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93" name="Google Shape;93;p2"/>
          <p:cNvGrpSpPr/>
          <p:nvPr/>
        </p:nvGrpSpPr>
        <p:grpSpPr>
          <a:xfrm>
            <a:off x="4555490" y="719773"/>
            <a:ext cx="3581400" cy="2052955"/>
            <a:chOff x="0" y="0"/>
            <a:chExt cx="5640" cy="3233"/>
          </a:xfrm>
        </p:grpSpPr>
        <p:pic>
          <p:nvPicPr>
            <p:cNvPr id="94" name="Google Shape;94;p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0"/>
              <a:ext cx="5640" cy="3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" name="Google Shape;95;p2"/>
            <p:cNvSpPr txBox="1"/>
            <p:nvPr/>
          </p:nvSpPr>
          <p:spPr>
            <a:xfrm>
              <a:off x="99" y="229"/>
              <a:ext cx="5227" cy="30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198755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050" u="none" cap="none" strike="noStrike">
                  <a:solidFill>
                    <a:schemeClr val="dk1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 </a:t>
              </a:r>
              <a:endPara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198755" marR="0" rtl="0" algn="ctr">
                <a:spcBef>
                  <a:spcPts val="1515"/>
                </a:spcBef>
                <a:spcAft>
                  <a:spcPts val="0"/>
                </a:spcAft>
                <a:buNone/>
              </a:pPr>
              <a:r>
                <a:rPr b="1" i="0" lang="en-US" sz="4800" u="none" cap="none" strike="noStrike">
                  <a:solidFill>
                    <a:schemeClr val="dk1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CNUCME</a:t>
              </a:r>
              <a:endPara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</p:grpSp>
      <p:grpSp>
        <p:nvGrpSpPr>
          <p:cNvPr id="96" name="Google Shape;96;p2"/>
          <p:cNvGrpSpPr/>
          <p:nvPr/>
        </p:nvGrpSpPr>
        <p:grpSpPr>
          <a:xfrm>
            <a:off x="8500745" y="717233"/>
            <a:ext cx="3581400" cy="2038350"/>
            <a:chOff x="0" y="0"/>
            <a:chExt cx="5640" cy="3210"/>
          </a:xfrm>
        </p:grpSpPr>
        <p:pic>
          <p:nvPicPr>
            <p:cNvPr id="97" name="Google Shape;97;p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0"/>
              <a:ext cx="5640" cy="3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" name="Google Shape;98;p2"/>
            <p:cNvSpPr txBox="1"/>
            <p:nvPr/>
          </p:nvSpPr>
          <p:spPr>
            <a:xfrm>
              <a:off x="107" y="206"/>
              <a:ext cx="5067" cy="30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198755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chemeClr val="dk1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 </a:t>
              </a:r>
              <a:endPara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198755" marR="0" rtl="0" algn="ctr">
                <a:spcBef>
                  <a:spcPts val="1515"/>
                </a:spcBef>
                <a:spcAft>
                  <a:spcPts val="0"/>
                </a:spcAft>
                <a:buNone/>
              </a:pPr>
              <a:r>
                <a:rPr b="1" i="0" lang="en-US" sz="4800" u="none" cap="none" strike="noStrike">
                  <a:solidFill>
                    <a:schemeClr val="dk1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UNDRDC</a:t>
              </a:r>
              <a:endPara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4552950" y="3760153"/>
            <a:ext cx="3583940" cy="2127250"/>
            <a:chOff x="-4" y="0"/>
            <a:chExt cx="5644" cy="3350"/>
          </a:xfrm>
        </p:grpSpPr>
        <p:pic>
          <p:nvPicPr>
            <p:cNvPr id="100" name="Google Shape;100;p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0" y="0"/>
              <a:ext cx="5640" cy="3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" name="Google Shape;101;p2"/>
            <p:cNvSpPr txBox="1"/>
            <p:nvPr/>
          </p:nvSpPr>
          <p:spPr>
            <a:xfrm>
              <a:off x="-4" y="346"/>
              <a:ext cx="5640" cy="30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100" u="none" cap="none" strike="noStrike">
                  <a:solidFill>
                    <a:schemeClr val="dk1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     </a:t>
              </a:r>
              <a:endPara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l">
                <a:spcBef>
                  <a:spcPts val="1515"/>
                </a:spcBef>
                <a:spcAft>
                  <a:spcPts val="0"/>
                </a:spcAft>
                <a:buNone/>
              </a:pPr>
              <a:r>
                <a:rPr b="1" i="0" lang="en-US" sz="1100" u="none" cap="none" strike="noStrike">
                  <a:solidFill>
                    <a:schemeClr val="dk1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       </a:t>
              </a:r>
              <a:r>
                <a:rPr b="1" i="0" lang="en-US" sz="4800" u="none" cap="none" strike="noStrike">
                  <a:solidFill>
                    <a:schemeClr val="dk1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IMLT8AGN</a:t>
              </a:r>
              <a:endPara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02" name="Google Shape;102;p2"/>
          <p:cNvGrpSpPr/>
          <p:nvPr/>
        </p:nvGrpSpPr>
        <p:grpSpPr>
          <a:xfrm>
            <a:off x="473710" y="3760153"/>
            <a:ext cx="3581400" cy="2038350"/>
            <a:chOff x="0" y="0"/>
            <a:chExt cx="5640" cy="3210"/>
          </a:xfrm>
        </p:grpSpPr>
        <p:pic>
          <p:nvPicPr>
            <p:cNvPr id="103" name="Google Shape;103;p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0" y="0"/>
              <a:ext cx="5640" cy="3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" name="Google Shape;104;p2"/>
            <p:cNvSpPr txBox="1"/>
            <p:nvPr/>
          </p:nvSpPr>
          <p:spPr>
            <a:xfrm>
              <a:off x="0" y="206"/>
              <a:ext cx="5640" cy="30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198755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200" u="none" cap="none" strike="noStrike">
                  <a:solidFill>
                    <a:schemeClr val="dk1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 </a:t>
              </a:r>
              <a:endPara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198755" marR="0" rtl="0" algn="l">
                <a:spcBef>
                  <a:spcPts val="1515"/>
                </a:spcBef>
                <a:spcAft>
                  <a:spcPts val="0"/>
                </a:spcAft>
                <a:buNone/>
              </a:pPr>
              <a:r>
                <a:rPr b="1" i="0" lang="en-US" sz="4800" u="none" cap="none" strike="noStrike">
                  <a:solidFill>
                    <a:schemeClr val="dk1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BMYVTINE</a:t>
              </a:r>
              <a:endPara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05" name="Google Shape;105;p2"/>
          <p:cNvGrpSpPr/>
          <p:nvPr/>
        </p:nvGrpSpPr>
        <p:grpSpPr>
          <a:xfrm>
            <a:off x="8500745" y="3813175"/>
            <a:ext cx="3649345" cy="2040890"/>
            <a:chOff x="0" y="0"/>
            <a:chExt cx="5747" cy="3214"/>
          </a:xfrm>
        </p:grpSpPr>
        <p:pic>
          <p:nvPicPr>
            <p:cNvPr id="106" name="Google Shape;106;p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0" y="0"/>
              <a:ext cx="5640" cy="3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" name="Google Shape;107;p2"/>
            <p:cNvSpPr txBox="1"/>
            <p:nvPr/>
          </p:nvSpPr>
          <p:spPr>
            <a:xfrm>
              <a:off x="107" y="210"/>
              <a:ext cx="5640" cy="30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198755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200" u="none" cap="none" strike="noStrike">
                  <a:solidFill>
                    <a:schemeClr val="dk1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 </a:t>
              </a:r>
              <a:endPara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198755" marR="0" rtl="0" algn="l">
                <a:spcBef>
                  <a:spcPts val="1515"/>
                </a:spcBef>
                <a:spcAft>
                  <a:spcPts val="0"/>
                </a:spcAft>
                <a:buNone/>
              </a:pPr>
              <a:r>
                <a:rPr b="1" i="0" lang="en-US" sz="1200" u="none" cap="none" strike="noStrike">
                  <a:solidFill>
                    <a:schemeClr val="dk1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4800" u="none" cap="none" strike="noStrike">
                  <a:solidFill>
                    <a:schemeClr val="dk1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ANWSTRT</a:t>
              </a:r>
              <a:endPara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08" name="Google Shape;108;p2"/>
          <p:cNvSpPr txBox="1"/>
          <p:nvPr/>
        </p:nvSpPr>
        <p:spPr>
          <a:xfrm>
            <a:off x="1209281" y="2773681"/>
            <a:ext cx="207620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WAIT FOR IT</a:t>
            </a:r>
            <a:endParaRPr/>
          </a:p>
        </p:txBody>
      </p:sp>
      <p:sp>
        <p:nvSpPr>
          <p:cNvPr id="109" name="Google Shape;109;p2"/>
          <p:cNvSpPr txBox="1"/>
          <p:nvPr/>
        </p:nvSpPr>
        <p:spPr>
          <a:xfrm>
            <a:off x="4837219" y="2762886"/>
            <a:ext cx="301794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CAN YOU SEE ME?</a:t>
            </a:r>
            <a:endParaRPr/>
          </a:p>
        </p:txBody>
      </p:sp>
      <p:sp>
        <p:nvSpPr>
          <p:cNvPr id="110" name="Google Shape;110;p2"/>
          <p:cNvSpPr txBox="1"/>
          <p:nvPr/>
        </p:nvSpPr>
        <p:spPr>
          <a:xfrm>
            <a:off x="8929533" y="2772728"/>
            <a:ext cx="272382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UNDER THE SEA</a:t>
            </a:r>
            <a:endParaRPr/>
          </a:p>
        </p:txBody>
      </p:sp>
      <p:sp>
        <p:nvSpPr>
          <p:cNvPr id="111" name="Google Shape;111;p2"/>
          <p:cNvSpPr txBox="1"/>
          <p:nvPr/>
        </p:nvSpPr>
        <p:spPr>
          <a:xfrm>
            <a:off x="755439" y="5854065"/>
            <a:ext cx="298389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BE MY VALENTINE</a:t>
            </a:r>
            <a:endParaRPr/>
          </a:p>
        </p:txBody>
      </p:sp>
      <p:sp>
        <p:nvSpPr>
          <p:cNvPr id="112" name="Google Shape;112;p2"/>
          <p:cNvSpPr txBox="1"/>
          <p:nvPr/>
        </p:nvSpPr>
        <p:spPr>
          <a:xfrm>
            <a:off x="4988405" y="5850255"/>
            <a:ext cx="275985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AM LATE AGAIN</a:t>
            </a:r>
            <a:endParaRPr/>
          </a:p>
        </p:txBody>
      </p:sp>
      <p:sp>
        <p:nvSpPr>
          <p:cNvPr id="113" name="Google Shape;113;p2"/>
          <p:cNvSpPr txBox="1"/>
          <p:nvPr/>
        </p:nvSpPr>
        <p:spPr>
          <a:xfrm>
            <a:off x="9151384" y="5850255"/>
            <a:ext cx="228517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A NEW START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75B5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70716" t="0"/>
          <a:stretch/>
        </p:blipFill>
        <p:spPr>
          <a:xfrm>
            <a:off x="3905331" y="-130366"/>
            <a:ext cx="3127022" cy="7118732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0"/>
          <p:cNvSpPr txBox="1"/>
          <p:nvPr/>
        </p:nvSpPr>
        <p:spPr>
          <a:xfrm>
            <a:off x="310621" y="769232"/>
            <a:ext cx="3486852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Slow Down</a:t>
            </a:r>
            <a:endParaRPr/>
          </a:p>
        </p:txBody>
      </p:sp>
      <p:sp>
        <p:nvSpPr>
          <p:cNvPr id="240" name="Google Shape;240;p20"/>
          <p:cNvSpPr txBox="1"/>
          <p:nvPr/>
        </p:nvSpPr>
        <p:spPr>
          <a:xfrm>
            <a:off x="441434" y="3898136"/>
            <a:ext cx="2836739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Change?</a:t>
            </a:r>
            <a:endParaRPr/>
          </a:p>
        </p:txBody>
      </p:sp>
      <p:sp>
        <p:nvSpPr>
          <p:cNvPr id="241" name="Google Shape;241;p20"/>
          <p:cNvSpPr txBox="1"/>
          <p:nvPr/>
        </p:nvSpPr>
        <p:spPr>
          <a:xfrm>
            <a:off x="7140211" y="2015726"/>
            <a:ext cx="4848379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Communication</a:t>
            </a:r>
            <a:endParaRPr/>
          </a:p>
        </p:txBody>
      </p:sp>
      <p:sp>
        <p:nvSpPr>
          <p:cNvPr id="242" name="Google Shape;242;p20"/>
          <p:cNvSpPr txBox="1"/>
          <p:nvPr/>
        </p:nvSpPr>
        <p:spPr>
          <a:xfrm>
            <a:off x="7472283" y="4426775"/>
            <a:ext cx="4026872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Appreciation</a:t>
            </a:r>
            <a:endParaRPr/>
          </a:p>
        </p:txBody>
      </p:sp>
      <p:sp>
        <p:nvSpPr>
          <p:cNvPr id="243" name="Google Shape;243;p20"/>
          <p:cNvSpPr txBox="1"/>
          <p:nvPr/>
        </p:nvSpPr>
        <p:spPr>
          <a:xfrm>
            <a:off x="10856943" y="5841266"/>
            <a:ext cx="95090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Pg 7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9837"/>
            <a:ext cx="12192000" cy="6877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75B5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2"/>
          <p:cNvSpPr txBox="1"/>
          <p:nvPr>
            <p:ph type="title"/>
          </p:nvPr>
        </p:nvSpPr>
        <p:spPr>
          <a:xfrm>
            <a:off x="6096000" y="1431925"/>
            <a:ext cx="559117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Font typeface="Arial Rounded"/>
              <a:buNone/>
            </a:pPr>
            <a:r>
              <a:rPr b="1" lang="en-US" sz="58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Resume Speed</a:t>
            </a:r>
            <a:endParaRPr/>
          </a:p>
        </p:txBody>
      </p:sp>
      <p:pic>
        <p:nvPicPr>
          <p:cNvPr id="254" name="Google Shape;254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226608"/>
            <a:ext cx="5712178" cy="8568266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2"/>
          <p:cNvSpPr txBox="1"/>
          <p:nvPr/>
        </p:nvSpPr>
        <p:spPr>
          <a:xfrm>
            <a:off x="7715250" y="2757488"/>
            <a:ext cx="183736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Adopt</a:t>
            </a:r>
            <a:endParaRPr/>
          </a:p>
        </p:txBody>
      </p:sp>
      <p:sp>
        <p:nvSpPr>
          <p:cNvPr id="256" name="Google Shape;256;p22"/>
          <p:cNvSpPr txBox="1"/>
          <p:nvPr/>
        </p:nvSpPr>
        <p:spPr>
          <a:xfrm>
            <a:off x="7715250" y="3698330"/>
            <a:ext cx="1823513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Adapt</a:t>
            </a:r>
            <a:endParaRPr/>
          </a:p>
        </p:txBody>
      </p:sp>
      <p:sp>
        <p:nvSpPr>
          <p:cNvPr id="257" name="Google Shape;257;p22"/>
          <p:cNvSpPr txBox="1"/>
          <p:nvPr/>
        </p:nvSpPr>
        <p:spPr>
          <a:xfrm>
            <a:off x="7756928" y="4606380"/>
            <a:ext cx="1754006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Apply</a:t>
            </a:r>
            <a:endParaRPr/>
          </a:p>
        </p:txBody>
      </p:sp>
      <p:sp>
        <p:nvSpPr>
          <p:cNvPr id="258" name="Google Shape;258;p22"/>
          <p:cNvSpPr txBox="1"/>
          <p:nvPr/>
        </p:nvSpPr>
        <p:spPr>
          <a:xfrm>
            <a:off x="10856943" y="5841266"/>
            <a:ext cx="95090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Pg 7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9837"/>
            <a:ext cx="12192000" cy="6877673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3"/>
          <p:cNvSpPr txBox="1"/>
          <p:nvPr/>
        </p:nvSpPr>
        <p:spPr>
          <a:xfrm>
            <a:off x="10856943" y="5841266"/>
            <a:ext cx="95090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Pg 8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45568" y="445168"/>
            <a:ext cx="4408077" cy="438831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4"/>
          <p:cNvSpPr txBox="1"/>
          <p:nvPr/>
        </p:nvSpPr>
        <p:spPr>
          <a:xfrm>
            <a:off x="2645600" y="5005137"/>
            <a:ext cx="690080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For more information go to: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KATW.org</a:t>
            </a:r>
            <a:endParaRPr b="1" sz="40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"/>
          <p:cNvSpPr txBox="1"/>
          <p:nvPr/>
        </p:nvSpPr>
        <p:spPr>
          <a:xfrm>
            <a:off x="1752584" y="3017132"/>
            <a:ext cx="7992188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KIDStory@Church: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A Roadmap to Success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75B5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 txBox="1"/>
          <p:nvPr>
            <p:ph type="title"/>
          </p:nvPr>
        </p:nvSpPr>
        <p:spPr>
          <a:xfrm>
            <a:off x="7169989" y="2483556"/>
            <a:ext cx="467359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ben"/>
              <a:buNone/>
            </a:pPr>
            <a:r>
              <a:rPr lang="en-US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Joan Stevenson</a:t>
            </a:r>
            <a:endParaRPr/>
          </a:p>
        </p:txBody>
      </p:sp>
      <p:pic>
        <p:nvPicPr>
          <p:cNvPr id="125" name="Google Shape;125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1111" y="1"/>
            <a:ext cx="7095066" cy="7095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75B5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"/>
          <p:cNvSpPr txBox="1"/>
          <p:nvPr>
            <p:ph type="title"/>
          </p:nvPr>
        </p:nvSpPr>
        <p:spPr>
          <a:xfrm>
            <a:off x="6096000" y="142497"/>
            <a:ext cx="685115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 Rounded"/>
              <a:buNone/>
            </a:pPr>
            <a:r>
              <a:rPr b="1" lang="en-US" sz="54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Breakout Room</a:t>
            </a:r>
            <a:endParaRPr/>
          </a:p>
        </p:txBody>
      </p:sp>
      <p:sp>
        <p:nvSpPr>
          <p:cNvPr id="131" name="Google Shape;131;p5"/>
          <p:cNvSpPr txBox="1"/>
          <p:nvPr/>
        </p:nvSpPr>
        <p:spPr>
          <a:xfrm>
            <a:off x="6812315" y="1805404"/>
            <a:ext cx="4413955" cy="42473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Rounded"/>
              <a:buNone/>
            </a:pPr>
            <a:r>
              <a:rPr b="1" lang="en-US" sz="36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Introduce Yourself and the ministry you serve in.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t/>
            </a:r>
            <a:endParaRPr b="1" sz="36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Rounded"/>
              <a:buNone/>
            </a:pPr>
            <a:r>
              <a:rPr b="1" lang="en-US" sz="36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Share the most memorable trip you have taken.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548667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"/>
          <p:cNvSpPr txBox="1"/>
          <p:nvPr>
            <p:ph type="title"/>
          </p:nvPr>
        </p:nvSpPr>
        <p:spPr>
          <a:xfrm>
            <a:off x="582789" y="2487436"/>
            <a:ext cx="1102642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orben"/>
              <a:buNone/>
            </a:pPr>
            <a:r>
              <a:rPr lang="en-US" sz="6000">
                <a:latin typeface="Corben"/>
                <a:ea typeface="Corben"/>
                <a:cs typeface="Corben"/>
                <a:sym typeface="Corben"/>
              </a:rPr>
              <a:t>KIDStory is _______________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9728"/>
            <a:ext cx="12192000" cy="7077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9137892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8"/>
          <p:cNvSpPr txBox="1"/>
          <p:nvPr/>
        </p:nvSpPr>
        <p:spPr>
          <a:xfrm>
            <a:off x="328613" y="628651"/>
            <a:ext cx="6942285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Bumpy and Windy Roads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3FDD6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"/>
          <p:cNvSpPr txBox="1"/>
          <p:nvPr>
            <p:ph type="title"/>
          </p:nvPr>
        </p:nvSpPr>
        <p:spPr>
          <a:xfrm>
            <a:off x="692560" y="152540"/>
            <a:ext cx="715365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5400"/>
              <a:buFont typeface="Corben"/>
              <a:buNone/>
            </a:pPr>
            <a:r>
              <a:rPr lang="en-US" sz="5400">
                <a:solidFill>
                  <a:srgbClr val="757070"/>
                </a:solidFill>
                <a:latin typeface="Corben"/>
                <a:ea typeface="Corben"/>
                <a:cs typeface="Corben"/>
                <a:sym typeface="Corben"/>
              </a:rPr>
              <a:t>CORE ESSENTIALS</a:t>
            </a:r>
            <a:endParaRPr/>
          </a:p>
        </p:txBody>
      </p:sp>
      <p:pic>
        <p:nvPicPr>
          <p:cNvPr id="154" name="Google Shape;15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5321" y="1300165"/>
            <a:ext cx="3145334" cy="2256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58445" y="3315482"/>
            <a:ext cx="4253630" cy="3050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45450" y="332216"/>
            <a:ext cx="4866379" cy="3490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60048" y="3189436"/>
            <a:ext cx="4610609" cy="3307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80655" y="1069752"/>
            <a:ext cx="4866379" cy="3490468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9"/>
          <p:cNvSpPr txBox="1"/>
          <p:nvPr/>
        </p:nvSpPr>
        <p:spPr>
          <a:xfrm>
            <a:off x="1216400" y="3429000"/>
            <a:ext cx="3145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757070"/>
                </a:solidFill>
                <a:latin typeface="Corben"/>
                <a:ea typeface="Corben"/>
                <a:cs typeface="Corben"/>
                <a:sym typeface="Corben"/>
              </a:rPr>
              <a:t>Bible Centered</a:t>
            </a:r>
            <a:endParaRPr/>
          </a:p>
        </p:txBody>
      </p:sp>
      <p:sp>
        <p:nvSpPr>
          <p:cNvPr id="160" name="Google Shape;160;p9"/>
          <p:cNvSpPr txBox="1"/>
          <p:nvPr/>
        </p:nvSpPr>
        <p:spPr>
          <a:xfrm>
            <a:off x="5497074" y="4329125"/>
            <a:ext cx="225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757070"/>
                </a:solidFill>
                <a:latin typeface="Corben"/>
                <a:ea typeface="Corben"/>
                <a:cs typeface="Corben"/>
                <a:sym typeface="Corben"/>
              </a:rPr>
              <a:t>Spirit Led</a:t>
            </a:r>
            <a:endParaRPr/>
          </a:p>
        </p:txBody>
      </p:sp>
      <p:sp>
        <p:nvSpPr>
          <p:cNvPr id="161" name="Google Shape;161;p9"/>
          <p:cNvSpPr txBox="1"/>
          <p:nvPr/>
        </p:nvSpPr>
        <p:spPr>
          <a:xfrm>
            <a:off x="8241775" y="3162100"/>
            <a:ext cx="2341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757070"/>
                </a:solidFill>
                <a:latin typeface="Corben"/>
                <a:ea typeface="Corben"/>
                <a:cs typeface="Corben"/>
                <a:sym typeface="Corben"/>
              </a:rPr>
              <a:t>Relational</a:t>
            </a:r>
            <a:endParaRPr/>
          </a:p>
        </p:txBody>
      </p:sp>
      <p:sp>
        <p:nvSpPr>
          <p:cNvPr id="162" name="Google Shape;162;p9"/>
          <p:cNvSpPr txBox="1"/>
          <p:nvPr/>
        </p:nvSpPr>
        <p:spPr>
          <a:xfrm>
            <a:off x="3374602" y="5970950"/>
            <a:ext cx="1111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757070"/>
                </a:solidFill>
                <a:latin typeface="Corben"/>
                <a:ea typeface="Corben"/>
                <a:cs typeface="Corben"/>
                <a:sym typeface="Corben"/>
              </a:rPr>
              <a:t>FUN</a:t>
            </a:r>
            <a:endParaRPr/>
          </a:p>
        </p:txBody>
      </p:sp>
      <p:sp>
        <p:nvSpPr>
          <p:cNvPr id="163" name="Google Shape;163;p9"/>
          <p:cNvSpPr txBox="1"/>
          <p:nvPr/>
        </p:nvSpPr>
        <p:spPr>
          <a:xfrm>
            <a:off x="8530675" y="6062150"/>
            <a:ext cx="2889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757070"/>
                </a:solidFill>
                <a:latin typeface="Corben"/>
                <a:ea typeface="Corben"/>
                <a:cs typeface="Corben"/>
                <a:sym typeface="Corben"/>
              </a:rPr>
              <a:t>Reproducing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2023-05-26T17:26:45Z</dcterms:created>
  <dc:creator>Gary Strudler</dc:creator>
</cp:coreProperties>
</file>