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3" r:id="rId4"/>
    <p:sldId id="266" r:id="rId5"/>
    <p:sldId id="267" r:id="rId6"/>
    <p:sldId id="280" r:id="rId7"/>
    <p:sldId id="265" r:id="rId8"/>
    <p:sldId id="264" r:id="rId9"/>
    <p:sldId id="258" r:id="rId10"/>
    <p:sldId id="262" r:id="rId11"/>
    <p:sldId id="261" r:id="rId12"/>
    <p:sldId id="290" r:id="rId13"/>
    <p:sldId id="270" r:id="rId14"/>
    <p:sldId id="271" r:id="rId15"/>
    <p:sldId id="281" r:id="rId16"/>
    <p:sldId id="282" r:id="rId17"/>
    <p:sldId id="283" r:id="rId18"/>
    <p:sldId id="284" r:id="rId19"/>
    <p:sldId id="285" r:id="rId20"/>
    <p:sldId id="274" r:id="rId21"/>
    <p:sldId id="286" r:id="rId22"/>
    <p:sldId id="287" r:id="rId23"/>
    <p:sldId id="288" r:id="rId24"/>
    <p:sldId id="289" r:id="rId25"/>
    <p:sldId id="268" r:id="rId26"/>
    <p:sldId id="26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1"/>
    <p:restoredTop sz="94632"/>
  </p:normalViewPr>
  <p:slideViewPr>
    <p:cSldViewPr snapToGrid="0" snapToObjects="1">
      <p:cViewPr varScale="1">
        <p:scale>
          <a:sx n="106" d="100"/>
          <a:sy n="106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4C5EC-798C-E94A-ADA5-FB67DDBC7778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57D4D-9050-D24A-B1E2-60191E8A0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88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57D4D-9050-D24A-B1E2-60191E8A04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8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CECF8-20F7-EB49-A68F-062531E34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F94A76-CA60-564C-84EF-6C91EDE1BB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AAD54-BEA1-5741-9800-ED1E63CED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E3CBC-DE22-C648-ACC3-B07D40825238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A0E7B-A942-EA4C-8A04-6356600A7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F1447-F203-F446-B565-DDAE43DC7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3E1D3-54D8-CC47-9338-D01FC7DAF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89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D4C3-84E1-A34B-9D20-D8B92D94B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628155-B557-6C42-B489-AEBDCDAE4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35C6F-D273-F74B-B1A9-436295400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E3CBC-DE22-C648-ACC3-B07D40825238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0F76A-8EBC-9946-A696-B638B894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CE197-E96D-D447-A8BA-7589B40DB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3E1D3-54D8-CC47-9338-D01FC7DAF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00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C3E5D5-618A-0948-94F2-C0AC73B20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67093-F61B-0F42-AA2A-2F3B96871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FD464-2195-7145-8CB7-04AF85CB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E3CBC-DE22-C648-ACC3-B07D40825238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5B3CA-2E3B-A84A-ABFD-B9C3BA4C6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B9D1B-67F2-2F48-BB8C-2B19BF29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3E1D3-54D8-CC47-9338-D01FC7DAF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04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C21A6-7ABA-4B41-9AA8-3EF98C1C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61342-14D3-B447-8FD7-EDD93140C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A74EA-2CF1-8B4B-BEC2-40544622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E3CBC-DE22-C648-ACC3-B07D40825238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5BE21-16FB-9942-B314-BE425716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EEFD1-3530-2446-AADE-A4F4BF84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3E1D3-54D8-CC47-9338-D01FC7DAF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51134-29FC-1E43-8B85-F80804EEF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9C6B0-FA1F-E34E-A928-CA85ABADF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40608-74A6-B345-BA41-3A047A2D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E3CBC-DE22-C648-ACC3-B07D40825238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C0D33-AF2B-5B40-8E96-9E1D05C85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9F197-7C45-FD4E-A440-EC201C07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3E1D3-54D8-CC47-9338-D01FC7DAF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2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EA101-A945-374C-B619-F023CEA90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64E42-FF3B-794E-B1F9-3C92B69F1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CC7586-B1DA-D843-8D73-EB6017F0B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EDF38-F8BF-CB4E-8AF6-40D4A8713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E3CBC-DE22-C648-ACC3-B07D40825238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FC89C-D718-AF46-A380-CECF73D5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641BA-C253-6B40-8699-D9B1018B1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3E1D3-54D8-CC47-9338-D01FC7DAF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FA4D7-0530-2044-87C2-DB68106B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2CE97-E1A6-7F42-AABE-8EA0664C9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2A347-6880-CE42-8E15-F808678BF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67435F-A5F3-AB46-841C-F878DE8AEC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8419EB-87F3-F942-A43C-CFD99C4A49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EA6F61-E9C1-8147-B2D0-73B9798E1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E3CBC-DE22-C648-ACC3-B07D40825238}" type="datetimeFigureOut">
              <a:rPr lang="en-US" smtClean="0"/>
              <a:t>3/21/22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3F7FB4-5ED2-854F-ABF1-297411C97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2F840-6441-8340-86A2-74CB5BA12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3E1D3-54D8-CC47-9338-D01FC7DAF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03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1D2DE-1D47-B64F-B345-C7633A2B0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491CB4-B0D3-BB4C-8AD0-90622F481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E3CBC-DE22-C648-ACC3-B07D40825238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A8960-31A4-044C-BED0-4529E0EA4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E8668-2353-864F-B4A5-F5D596D0A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3E1D3-54D8-CC47-9338-D01FC7DAF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1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72119-17F3-AA44-A052-25DC4BCFD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E3CBC-DE22-C648-ACC3-B07D40825238}" type="datetimeFigureOut">
              <a:rPr lang="en-US" smtClean="0"/>
              <a:t>3/21/22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E4193-74D1-F047-B1ED-2EE894C19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097F7-ABD6-8249-AB04-06E7D7FC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3E1D3-54D8-CC47-9338-D01FC7DAF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05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DDBEC-63D7-C449-88D1-2BE1B1D1B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F13E9-3AD2-C240-A857-0D5789A3C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71E2F-B04E-E74A-8B41-B1FDC9607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C4DDB-202F-6846-911B-BBB34D0AE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E3CBC-DE22-C648-ACC3-B07D40825238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240ED-8AB6-DB4E-B238-A0DDBCFC4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522C4-E415-6E4C-AF1A-F217AD0F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3E1D3-54D8-CC47-9338-D01FC7DAF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9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5797C-0841-AD42-AD87-0C1EC8FD6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8F9271-DB51-7141-913D-088CF2DEB8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1E83F-838A-1B41-BEA1-DD0533A86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2C203-5238-0340-ACA6-43EE985C7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E3CBC-DE22-C648-ACC3-B07D40825238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E2343-CB86-2A4B-B73C-87E44319D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A0BAB-1611-524B-BE68-CA7578A0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3E1D3-54D8-CC47-9338-D01FC7DAF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7CE663-BDFF-1E4D-BB10-A580484B5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28E95-FAA6-E247-904C-11CA657AE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1F7F3-D2DE-2A43-A464-6D35359FC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E3CBC-DE22-C648-ACC3-B07D40825238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8A7CD-AD8A-8C40-824D-AE1CED680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6587F-021F-CE49-8B82-94065539A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3E1D3-54D8-CC47-9338-D01FC7DAF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2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E01AB-4905-2348-8DD9-F72BE4AE2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9431" cy="687905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B891EB4-D3A6-134D-8CC9-409C9E1E7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217537">
            <a:off x="3323482" y="3355600"/>
            <a:ext cx="6951692" cy="997117"/>
          </a:xfrm>
        </p:spPr>
        <p:txBody>
          <a:bodyPr>
            <a:normAutofit fontScale="90000"/>
          </a:bodyPr>
          <a:lstStyle/>
          <a:p>
            <a:r>
              <a:rPr lang="en-US" sz="7300" dirty="0">
                <a:solidFill>
                  <a:srgbClr val="FF0000"/>
                </a:solidFill>
                <a:latin typeface="Cooper Black" panose="0208090404030B020404" pitchFamily="18" charset="77"/>
              </a:rPr>
              <a:t>Start a </a:t>
            </a:r>
            <a:br>
              <a:rPr lang="en-US" sz="6600" dirty="0">
                <a:solidFill>
                  <a:srgbClr val="FF0000"/>
                </a:solidFill>
                <a:latin typeface="Cooper Black" panose="0208090404030B020404" pitchFamily="18" charset="77"/>
              </a:rPr>
            </a:br>
            <a:r>
              <a:rPr lang="en-US" sz="7300" dirty="0" err="1">
                <a:solidFill>
                  <a:srgbClr val="FF0000"/>
                </a:solidFill>
                <a:latin typeface="Cooper Black" panose="0208090404030B020404" pitchFamily="18" charset="77"/>
              </a:rPr>
              <a:t>StoryClub</a:t>
            </a:r>
            <a:endParaRPr lang="en-US" sz="7300" dirty="0">
              <a:solidFill>
                <a:srgbClr val="FF0000"/>
              </a:solidFill>
              <a:latin typeface="Cooper Black" panose="0208090404030B020404" pitchFamily="18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83F256-BC49-0E46-8414-23741F0914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6929" y="4523874"/>
            <a:ext cx="2090838" cy="208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94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E2080-05E8-4741-9066-3556EE148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452" y="17422"/>
            <a:ext cx="6198919" cy="724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34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648F0-ED8C-3542-84AC-B3A487C21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870" y="0"/>
            <a:ext cx="9182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51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648F0-ED8C-3542-84AC-B3A487C211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55010" y="0"/>
            <a:ext cx="10414832" cy="694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65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46F5B-2D55-5E4F-AE8E-4653F9717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5" y="152203"/>
            <a:ext cx="5961413" cy="655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87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1D4FBA-D066-F34D-8B85-1F20A4F2D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065524"/>
              </p:ext>
            </p:extLst>
          </p:nvPr>
        </p:nvGraphicFramePr>
        <p:xfrm>
          <a:off x="573975" y="719061"/>
          <a:ext cx="11044050" cy="5419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8810">
                  <a:extLst>
                    <a:ext uri="{9D8B030D-6E8A-4147-A177-3AD203B41FA5}">
                      <a16:colId xmlns:a16="http://schemas.microsoft.com/office/drawing/2014/main" val="623955478"/>
                    </a:ext>
                  </a:extLst>
                </a:gridCol>
                <a:gridCol w="2208810">
                  <a:extLst>
                    <a:ext uri="{9D8B030D-6E8A-4147-A177-3AD203B41FA5}">
                      <a16:colId xmlns:a16="http://schemas.microsoft.com/office/drawing/2014/main" val="836759964"/>
                    </a:ext>
                  </a:extLst>
                </a:gridCol>
                <a:gridCol w="2208810">
                  <a:extLst>
                    <a:ext uri="{9D8B030D-6E8A-4147-A177-3AD203B41FA5}">
                      <a16:colId xmlns:a16="http://schemas.microsoft.com/office/drawing/2014/main" val="3560639766"/>
                    </a:ext>
                  </a:extLst>
                </a:gridCol>
                <a:gridCol w="2208810">
                  <a:extLst>
                    <a:ext uri="{9D8B030D-6E8A-4147-A177-3AD203B41FA5}">
                      <a16:colId xmlns:a16="http://schemas.microsoft.com/office/drawing/2014/main" val="3313015273"/>
                    </a:ext>
                  </a:extLst>
                </a:gridCol>
                <a:gridCol w="2208810">
                  <a:extLst>
                    <a:ext uri="{9D8B030D-6E8A-4147-A177-3AD203B41FA5}">
                      <a16:colId xmlns:a16="http://schemas.microsoft.com/office/drawing/2014/main" val="2258345975"/>
                    </a:ext>
                  </a:extLst>
                </a:gridCol>
              </a:tblGrid>
              <a:tr h="54198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01665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39ACCB9-915C-7344-B9D5-FE188C38E8C6}"/>
              </a:ext>
            </a:extLst>
          </p:cNvPr>
          <p:cNvSpPr txBox="1"/>
          <p:nvPr/>
        </p:nvSpPr>
        <p:spPr>
          <a:xfrm>
            <a:off x="9572626" y="5154053"/>
            <a:ext cx="18496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Page 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633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1D4FBA-D066-F34D-8B85-1F20A4F2D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804822"/>
              </p:ext>
            </p:extLst>
          </p:nvPr>
        </p:nvGraphicFramePr>
        <p:xfrm>
          <a:off x="414338" y="719061"/>
          <a:ext cx="11430000" cy="5419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62395547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83675996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6063976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31301527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258345975"/>
                    </a:ext>
                  </a:extLst>
                </a:gridCol>
              </a:tblGrid>
              <a:tr h="541987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Welcome</a:t>
                      </a:r>
                      <a:endParaRPr lang="en-US" sz="3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01665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0F055C3-C348-A84D-8670-339AC418D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87" y="2238549"/>
            <a:ext cx="2150948" cy="173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0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1D4FBA-D066-F34D-8B85-1F20A4F2D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570852"/>
              </p:ext>
            </p:extLst>
          </p:nvPr>
        </p:nvGraphicFramePr>
        <p:xfrm>
          <a:off x="414338" y="719061"/>
          <a:ext cx="11430000" cy="5419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62395547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83675996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6063976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31301527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258345975"/>
                    </a:ext>
                  </a:extLst>
                </a:gridCol>
              </a:tblGrid>
              <a:tr h="541987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Welcome</a:t>
                      </a:r>
                      <a:endParaRPr lang="en-US" sz="3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KidConnect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01665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0F055C3-C348-A84D-8670-339AC418D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87" y="2238549"/>
            <a:ext cx="2150948" cy="1733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CAAE54-856B-0C49-8CEE-B16B7F3F5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816" y="2106436"/>
            <a:ext cx="1865489" cy="186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7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1D4FBA-D066-F34D-8B85-1F20A4F2D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595666"/>
              </p:ext>
            </p:extLst>
          </p:nvPr>
        </p:nvGraphicFramePr>
        <p:xfrm>
          <a:off x="414338" y="719061"/>
          <a:ext cx="11430000" cy="5419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62395547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83675996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6063976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31301527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258345975"/>
                    </a:ext>
                  </a:extLst>
                </a:gridCol>
              </a:tblGrid>
              <a:tr h="541987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Welcome</a:t>
                      </a:r>
                      <a:endParaRPr lang="en-US" sz="3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KidConnect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Play</a:t>
                      </a:r>
                      <a:endParaRPr lang="en-US" sz="3200" dirty="0"/>
                    </a:p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01665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0F055C3-C348-A84D-8670-339AC418D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87" y="2238549"/>
            <a:ext cx="2150948" cy="1733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CAAE54-856B-0C49-8CEE-B16B7F3F5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816" y="2106436"/>
            <a:ext cx="1865489" cy="1865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460FBE-ACC9-B54D-B8C1-430E2904E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413" y="2238549"/>
            <a:ext cx="1977478" cy="17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01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1D4FBA-D066-F34D-8B85-1F20A4F2D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569202"/>
              </p:ext>
            </p:extLst>
          </p:nvPr>
        </p:nvGraphicFramePr>
        <p:xfrm>
          <a:off x="414338" y="719061"/>
          <a:ext cx="11430000" cy="5419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62395547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83675996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6063976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31301527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258345975"/>
                    </a:ext>
                  </a:extLst>
                </a:gridCol>
              </a:tblGrid>
              <a:tr h="541987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Welcome</a:t>
                      </a:r>
                      <a:endParaRPr lang="en-US" sz="3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KidConnect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Play</a:t>
                      </a:r>
                      <a:endParaRPr lang="en-US" sz="3200" dirty="0"/>
                    </a:p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Worship</a:t>
                      </a:r>
                      <a:endParaRPr lang="en-US" sz="3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01665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0F055C3-C348-A84D-8670-339AC418D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87" y="2238549"/>
            <a:ext cx="2150948" cy="1733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CAAE54-856B-0C49-8CEE-B16B7F3F5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816" y="2106436"/>
            <a:ext cx="1865489" cy="1865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460FBE-ACC9-B54D-B8C1-430E2904E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413" y="2238549"/>
            <a:ext cx="1977478" cy="1748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D4830-DE32-2C43-8187-855B15F2E5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04" t="14007" r="17279" b="17078"/>
          <a:stretch/>
        </p:blipFill>
        <p:spPr>
          <a:xfrm>
            <a:off x="7492999" y="2005055"/>
            <a:ext cx="1977478" cy="221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1D4FBA-D066-F34D-8B85-1F20A4F2D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401366"/>
              </p:ext>
            </p:extLst>
          </p:nvPr>
        </p:nvGraphicFramePr>
        <p:xfrm>
          <a:off x="414338" y="719061"/>
          <a:ext cx="11430000" cy="5419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62395547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83675996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6063976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31301527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258345975"/>
                    </a:ext>
                  </a:extLst>
                </a:gridCol>
              </a:tblGrid>
              <a:tr h="541987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Welcome</a:t>
                      </a:r>
                      <a:endParaRPr lang="en-US" sz="3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KidConnect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Play</a:t>
                      </a:r>
                      <a:endParaRPr lang="en-US" sz="3200" dirty="0"/>
                    </a:p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Worship</a:t>
                      </a:r>
                      <a:endParaRPr lang="en-US" sz="3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Story</a:t>
                      </a:r>
                      <a:endParaRPr lang="en-US" sz="32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01665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0F055C3-C348-A84D-8670-339AC418D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87" y="2238549"/>
            <a:ext cx="2150948" cy="1733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CAAE54-856B-0C49-8CEE-B16B7F3F5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816" y="2106436"/>
            <a:ext cx="1865489" cy="1865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460FBE-ACC9-B54D-B8C1-430E2904E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413" y="2238549"/>
            <a:ext cx="1977478" cy="1748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D4830-DE32-2C43-8187-855B15F2E5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04" t="14007" r="17279" b="17078"/>
          <a:stretch/>
        </p:blipFill>
        <p:spPr>
          <a:xfrm>
            <a:off x="7492999" y="2005055"/>
            <a:ext cx="1977478" cy="2215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31A572-6C53-1743-8D21-D8C9513D0C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4596" y="2039261"/>
            <a:ext cx="1947229" cy="206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50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2D8794-3EC7-F547-82F5-23D0EA1F9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04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6D1943-2079-DA4E-9D7D-5357AC586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374128"/>
              </p:ext>
            </p:extLst>
          </p:nvPr>
        </p:nvGraphicFramePr>
        <p:xfrm>
          <a:off x="547437" y="400532"/>
          <a:ext cx="11097126" cy="6056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9042">
                  <a:extLst>
                    <a:ext uri="{9D8B030D-6E8A-4147-A177-3AD203B41FA5}">
                      <a16:colId xmlns:a16="http://schemas.microsoft.com/office/drawing/2014/main" val="3813580315"/>
                    </a:ext>
                  </a:extLst>
                </a:gridCol>
                <a:gridCol w="3699042">
                  <a:extLst>
                    <a:ext uri="{9D8B030D-6E8A-4147-A177-3AD203B41FA5}">
                      <a16:colId xmlns:a16="http://schemas.microsoft.com/office/drawing/2014/main" val="1825167603"/>
                    </a:ext>
                  </a:extLst>
                </a:gridCol>
                <a:gridCol w="3699042">
                  <a:extLst>
                    <a:ext uri="{9D8B030D-6E8A-4147-A177-3AD203B41FA5}">
                      <a16:colId xmlns:a16="http://schemas.microsoft.com/office/drawing/2014/main" val="3132642113"/>
                    </a:ext>
                  </a:extLst>
                </a:gridCol>
              </a:tblGrid>
              <a:tr h="6056935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96046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CD4F8F0-4D39-2B47-8436-6925E69756DE}"/>
              </a:ext>
            </a:extLst>
          </p:cNvPr>
          <p:cNvSpPr txBox="1"/>
          <p:nvPr/>
        </p:nvSpPr>
        <p:spPr>
          <a:xfrm>
            <a:off x="8772525" y="5429250"/>
            <a:ext cx="18496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Page 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752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6D1943-2079-DA4E-9D7D-5357AC586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520418"/>
              </p:ext>
            </p:extLst>
          </p:nvPr>
        </p:nvGraphicFramePr>
        <p:xfrm>
          <a:off x="613611" y="400532"/>
          <a:ext cx="11030952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6984">
                  <a:extLst>
                    <a:ext uri="{9D8B030D-6E8A-4147-A177-3AD203B41FA5}">
                      <a16:colId xmlns:a16="http://schemas.microsoft.com/office/drawing/2014/main" val="3813580315"/>
                    </a:ext>
                  </a:extLst>
                </a:gridCol>
                <a:gridCol w="3676984">
                  <a:extLst>
                    <a:ext uri="{9D8B030D-6E8A-4147-A177-3AD203B41FA5}">
                      <a16:colId xmlns:a16="http://schemas.microsoft.com/office/drawing/2014/main" val="1825167603"/>
                    </a:ext>
                  </a:extLst>
                </a:gridCol>
                <a:gridCol w="3676984">
                  <a:extLst>
                    <a:ext uri="{9D8B030D-6E8A-4147-A177-3AD203B41FA5}">
                      <a16:colId xmlns:a16="http://schemas.microsoft.com/office/drawing/2014/main" val="3132642113"/>
                    </a:ext>
                  </a:extLst>
                </a:gridCol>
              </a:tblGrid>
              <a:tr h="606042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ReTell</a:t>
                      </a:r>
                      <a:endParaRPr lang="en-US" sz="3600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96046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E17B6F6-A638-754A-9501-220CA2ABD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91"/>
          <a:stretch/>
        </p:blipFill>
        <p:spPr>
          <a:xfrm>
            <a:off x="731960" y="1169178"/>
            <a:ext cx="3387905" cy="328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39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6D1943-2079-DA4E-9D7D-5357AC586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863775"/>
              </p:ext>
            </p:extLst>
          </p:nvPr>
        </p:nvGraphicFramePr>
        <p:xfrm>
          <a:off x="613611" y="400532"/>
          <a:ext cx="11030952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6984">
                  <a:extLst>
                    <a:ext uri="{9D8B030D-6E8A-4147-A177-3AD203B41FA5}">
                      <a16:colId xmlns:a16="http://schemas.microsoft.com/office/drawing/2014/main" val="3813580315"/>
                    </a:ext>
                  </a:extLst>
                </a:gridCol>
                <a:gridCol w="3676984">
                  <a:extLst>
                    <a:ext uri="{9D8B030D-6E8A-4147-A177-3AD203B41FA5}">
                      <a16:colId xmlns:a16="http://schemas.microsoft.com/office/drawing/2014/main" val="1825167603"/>
                    </a:ext>
                  </a:extLst>
                </a:gridCol>
                <a:gridCol w="3676984">
                  <a:extLst>
                    <a:ext uri="{9D8B030D-6E8A-4147-A177-3AD203B41FA5}">
                      <a16:colId xmlns:a16="http://schemas.microsoft.com/office/drawing/2014/main" val="3132642113"/>
                    </a:ext>
                  </a:extLst>
                </a:gridCol>
              </a:tblGrid>
              <a:tr h="606042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ReTell</a:t>
                      </a:r>
                      <a:endParaRPr lang="en-US" sz="3600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endParaRPr lang="en-US" sz="36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Questions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96046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E17B6F6-A638-754A-9501-220CA2ABD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91"/>
          <a:stretch/>
        </p:blipFill>
        <p:spPr>
          <a:xfrm>
            <a:off x="731960" y="1169178"/>
            <a:ext cx="3387905" cy="3282506"/>
          </a:xfrm>
          <a:prstGeom prst="rect">
            <a:avLst/>
          </a:prstGeom>
        </p:spPr>
      </p:pic>
      <p:pic>
        <p:nvPicPr>
          <p:cNvPr id="5" name="Imagen 28">
            <a:extLst>
              <a:ext uri="{FF2B5EF4-FFF2-40B4-BE49-F238E27FC236}">
                <a16:creationId xmlns:a16="http://schemas.microsoft.com/office/drawing/2014/main" id="{BE1AA634-8FB1-784A-984F-E1504136E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4" y="1542157"/>
            <a:ext cx="2917011" cy="269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30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6D1943-2079-DA4E-9D7D-5357AC586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535870"/>
              </p:ext>
            </p:extLst>
          </p:nvPr>
        </p:nvGraphicFramePr>
        <p:xfrm>
          <a:off x="613611" y="400532"/>
          <a:ext cx="11030952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6984">
                  <a:extLst>
                    <a:ext uri="{9D8B030D-6E8A-4147-A177-3AD203B41FA5}">
                      <a16:colId xmlns:a16="http://schemas.microsoft.com/office/drawing/2014/main" val="3813580315"/>
                    </a:ext>
                  </a:extLst>
                </a:gridCol>
                <a:gridCol w="3676984">
                  <a:extLst>
                    <a:ext uri="{9D8B030D-6E8A-4147-A177-3AD203B41FA5}">
                      <a16:colId xmlns:a16="http://schemas.microsoft.com/office/drawing/2014/main" val="1825167603"/>
                    </a:ext>
                  </a:extLst>
                </a:gridCol>
                <a:gridCol w="3676984">
                  <a:extLst>
                    <a:ext uri="{9D8B030D-6E8A-4147-A177-3AD203B41FA5}">
                      <a16:colId xmlns:a16="http://schemas.microsoft.com/office/drawing/2014/main" val="3132642113"/>
                    </a:ext>
                  </a:extLst>
                </a:gridCol>
              </a:tblGrid>
              <a:tr h="606042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ReTell</a:t>
                      </a:r>
                      <a:endParaRPr lang="en-US" sz="3600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endParaRPr lang="en-US" sz="36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Questions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sz="1100" dirty="0"/>
                    </a:p>
                    <a:p>
                      <a:endParaRPr lang="en-US" dirty="0"/>
                    </a:p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 Rounded MT Bold" panose="020F0704030504030204" pitchFamily="34" charset="77"/>
                        </a:rPr>
                        <a:t>Blessing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96046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E17B6F6-A638-754A-9501-220CA2ABD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91"/>
          <a:stretch/>
        </p:blipFill>
        <p:spPr>
          <a:xfrm>
            <a:off x="731960" y="1169178"/>
            <a:ext cx="3387905" cy="3282506"/>
          </a:xfrm>
          <a:prstGeom prst="rect">
            <a:avLst/>
          </a:prstGeom>
        </p:spPr>
      </p:pic>
      <p:pic>
        <p:nvPicPr>
          <p:cNvPr id="5" name="Imagen 28">
            <a:extLst>
              <a:ext uri="{FF2B5EF4-FFF2-40B4-BE49-F238E27FC236}">
                <a16:creationId xmlns:a16="http://schemas.microsoft.com/office/drawing/2014/main" id="{BE1AA634-8FB1-784A-984F-E1504136E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4" y="1542157"/>
            <a:ext cx="2917011" cy="2696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67288E-2176-554F-9ED4-EDAD9B619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326" y="1542157"/>
            <a:ext cx="2776325" cy="27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90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120307-3840-1E40-9486-3A12B2112B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69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A24CB-1883-0D45-BB27-CD2330DD5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49" y="0"/>
            <a:ext cx="1045028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519B69-70AA-DB4D-879F-0F0D4CE996F5}"/>
              </a:ext>
            </a:extLst>
          </p:cNvPr>
          <p:cNvSpPr txBox="1"/>
          <p:nvPr/>
        </p:nvSpPr>
        <p:spPr>
          <a:xfrm>
            <a:off x="9244013" y="300038"/>
            <a:ext cx="1849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Page 5</a:t>
            </a:r>
          </a:p>
        </p:txBody>
      </p:sp>
    </p:spTree>
    <p:extLst>
      <p:ext uri="{BB962C8B-B14F-4D97-AF65-F5344CB8AC3E}">
        <p14:creationId xmlns:p14="http://schemas.microsoft.com/office/powerpoint/2010/main" val="1302086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18331-B70D-AC43-A3A9-58AF9F7F3DC4}"/>
              </a:ext>
            </a:extLst>
          </p:cNvPr>
          <p:cNvSpPr txBox="1"/>
          <p:nvPr/>
        </p:nvSpPr>
        <p:spPr>
          <a:xfrm>
            <a:off x="441158" y="0"/>
            <a:ext cx="11309684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effectLst/>
                <a:latin typeface="Cooper Black" panose="0208090404030B0204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Shift Key - One thing talked about today that is shifting how you are thinking or planning on doing ministry is …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Quotation Mark:  What is a key statement or idea you found instructive or informative?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Return Key:  When the kids return to your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StoryClub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one thing they will notice that is different is … 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Delete Key:  What will you stop doing?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48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EBD5BA-9792-594F-95E2-A81C30F19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187" y="-80819"/>
            <a:ext cx="6994566" cy="86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47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13D2D2-CBA6-7E43-8249-EE6AE3255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26" y="0"/>
            <a:ext cx="10282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96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07C4D1-CBBC-2C4D-8F3A-5B277D838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1488" y="0"/>
            <a:ext cx="14501177" cy="81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09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CB8288-4F3E-2D44-8C0E-6F2A988D3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306" y="0"/>
            <a:ext cx="9583387" cy="718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33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B54B6B-03C4-EC4D-8DF4-327BB27CC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01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FA8F8-07CE-2540-87FE-F95018592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62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C1C952-516C-7043-A50A-00BCEE84D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11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6259</TotalTime>
  <Words>104</Words>
  <Application>Microsoft Macintosh PowerPoint</Application>
  <PresentationFormat>Widescreen</PresentationFormat>
  <Paragraphs>385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 Rounded MT Bold</vt:lpstr>
      <vt:lpstr>Calibri</vt:lpstr>
      <vt:lpstr>Calibri Light</vt:lpstr>
      <vt:lpstr>Cooper Black</vt:lpstr>
      <vt:lpstr>Symbol</vt:lpstr>
      <vt:lpstr>Office Theme</vt:lpstr>
      <vt:lpstr>Start a  StoryClub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Strudler</dc:creator>
  <cp:lastModifiedBy>Gary Strudler</cp:lastModifiedBy>
  <cp:revision>24</cp:revision>
  <dcterms:created xsi:type="dcterms:W3CDTF">2022-03-07T21:04:29Z</dcterms:created>
  <dcterms:modified xsi:type="dcterms:W3CDTF">2022-03-21T17:53:58Z</dcterms:modified>
</cp:coreProperties>
</file>